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1" r:id="rId2"/>
  </p:sldMasterIdLst>
  <p:notesMasterIdLst>
    <p:notesMasterId r:id="rId64"/>
  </p:notesMasterIdLst>
  <p:sldIdLst>
    <p:sldId id="383" r:id="rId3"/>
    <p:sldId id="313" r:id="rId4"/>
    <p:sldId id="314" r:id="rId5"/>
    <p:sldId id="316" r:id="rId6"/>
    <p:sldId id="315" r:id="rId7"/>
    <p:sldId id="317" r:id="rId8"/>
    <p:sldId id="318" r:id="rId9"/>
    <p:sldId id="319" r:id="rId10"/>
    <p:sldId id="320" r:id="rId11"/>
    <p:sldId id="321" r:id="rId12"/>
    <p:sldId id="322" r:id="rId13"/>
    <p:sldId id="324" r:id="rId14"/>
    <p:sldId id="323" r:id="rId15"/>
    <p:sldId id="325" r:id="rId16"/>
    <p:sldId id="326" r:id="rId17"/>
    <p:sldId id="327" r:id="rId18"/>
    <p:sldId id="328" r:id="rId19"/>
    <p:sldId id="329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  <p:sldId id="366" r:id="rId51"/>
    <p:sldId id="367" r:id="rId52"/>
    <p:sldId id="370" r:id="rId53"/>
    <p:sldId id="371" r:id="rId54"/>
    <p:sldId id="372" r:id="rId55"/>
    <p:sldId id="373" r:id="rId56"/>
    <p:sldId id="374" r:id="rId57"/>
    <p:sldId id="375" r:id="rId58"/>
    <p:sldId id="376" r:id="rId59"/>
    <p:sldId id="377" r:id="rId60"/>
    <p:sldId id="378" r:id="rId61"/>
    <p:sldId id="379" r:id="rId62"/>
    <p:sldId id="380" r:id="rId6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73769" autoAdjust="0"/>
  </p:normalViewPr>
  <p:slideViewPr>
    <p:cSldViewPr>
      <p:cViewPr>
        <p:scale>
          <a:sx n="100" d="100"/>
          <a:sy n="100" d="100"/>
        </p:scale>
        <p:origin x="-1878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2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2B935-422D-4760-9103-8C5FC2B342F9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DE40E-EC1D-485A-B501-5A7BC97931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155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Fotoquellen</a:t>
            </a:r>
            <a:r>
              <a:rPr lang="de-DE" b="1" baseline="0" dirty="0" smtClean="0"/>
              <a:t> (außer dem Titelfoto): Christian ter Stein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2619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Cuxhaven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830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525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625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602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913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7964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Cuxhaven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1757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533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9967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634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2439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7066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0147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7046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Travemünde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195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492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615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Cuxhaven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25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27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4E5C-82B2-4F27-8983-54B405DDBD71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67D7-00E9-4C3C-A5FB-ED469667B4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5225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4E5C-82B2-4F27-8983-54B405DDBD71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67D7-00E9-4C3C-A5FB-ED469667B4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3178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4E5C-82B2-4F27-8983-54B405DDBD71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67D7-00E9-4C3C-A5FB-ED469667B4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887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4E5C-82B2-4F27-8983-54B405DDBD71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67D7-00E9-4C3C-A5FB-ED469667B4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358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427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4E5C-82B2-4F27-8983-54B405DDBD71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67D7-00E9-4C3C-A5FB-ED469667B4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83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4E5C-82B2-4F27-8983-54B405DDBD71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67D7-00E9-4C3C-A5FB-ED469667B4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5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4E5C-82B2-4F27-8983-54B405DDBD71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67D7-00E9-4C3C-A5FB-ED469667B4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47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4E5C-82B2-4F27-8983-54B405DDBD71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67D7-00E9-4C3C-A5FB-ED469667B4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830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4E5C-82B2-4F27-8983-54B405DDBD71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67D7-00E9-4C3C-A5FB-ED469667B4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170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4E5C-82B2-4F27-8983-54B405DDBD71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67D7-00E9-4C3C-A5FB-ED469667B4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58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4E5C-82B2-4F27-8983-54B405DDBD71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67D7-00E9-4C3C-A5FB-ED469667B4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46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70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A4E5C-82B2-4F27-8983-54B405DDBD71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367D7-00E9-4C3C-A5FB-ED469667B4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41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10354235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772400" cy="1470025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Lichterführung See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- Abseits der Prüfungsfragen -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7452320" y="6487840"/>
            <a:ext cx="1785283" cy="37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000" dirty="0" smtClean="0">
                <a:solidFill>
                  <a:schemeClr val="bg1"/>
                </a:solidFill>
              </a:rPr>
              <a:t>Quelle: </a:t>
            </a:r>
            <a:r>
              <a:rPr lang="de-DE" sz="1000" dirty="0">
                <a:solidFill>
                  <a:schemeClr val="bg1"/>
                </a:solidFill>
              </a:rPr>
              <a:t>https://pixabay.com</a:t>
            </a:r>
            <a:r>
              <a:rPr lang="de-DE" sz="1000" dirty="0" smtClean="0">
                <a:solidFill>
                  <a:schemeClr val="bg1"/>
                </a:solidFill>
              </a:rPr>
              <a:t>/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-165611" y="6466238"/>
            <a:ext cx="1785283" cy="37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000" dirty="0" smtClean="0">
                <a:solidFill>
                  <a:schemeClr val="bg1"/>
                </a:solidFill>
              </a:rPr>
              <a:t>Stand: 30.08.2019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10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11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3752" y="6093296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Fahrzeug mit gefährlichen Gütern / nicht entgaster Tanker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3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12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13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14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3752" y="6021288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Maschinenfahrzeug in Fahrt über  50 m Länge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3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15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16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3752" y="5589240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Maschinenfahrzeug in Fahrt unter 50 m Länge (Segler unter Motor)</a:t>
            </a:r>
          </a:p>
          <a:p>
            <a:r>
              <a:rPr lang="de-DE" dirty="0">
                <a:solidFill>
                  <a:schemeClr val="bg1"/>
                </a:solidFill>
              </a:rPr>
              <a:t>Maschinenfahrzeug in Fahrt über  50 m Länge</a:t>
            </a:r>
          </a:p>
        </p:txBody>
      </p:sp>
    </p:spTree>
    <p:extLst>
      <p:ext uri="{BB962C8B-B14F-4D97-AF65-F5344CB8AC3E}">
        <p14:creationId xmlns:p14="http://schemas.microsoft.com/office/powerpoint/2010/main" val="354245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17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18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3752" y="5589240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Maschinenfahrzeug in Fahrt über  50 m Länge</a:t>
            </a:r>
          </a:p>
          <a:p>
            <a:r>
              <a:rPr lang="de-DE" dirty="0">
                <a:solidFill>
                  <a:schemeClr val="bg1"/>
                </a:solidFill>
              </a:rPr>
              <a:t>Maschinenfahrzeug in Fahrt über  50 m </a:t>
            </a:r>
            <a:r>
              <a:rPr lang="de-DE" smtClean="0">
                <a:solidFill>
                  <a:schemeClr val="bg1"/>
                </a:solidFill>
              </a:rPr>
              <a:t>Länge mit gefährlichen Gütern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5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19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4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2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20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752" y="5589240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Maschinenfahrzeug in Fahrt unter 50 m Länge von Steuerbord</a:t>
            </a:r>
          </a:p>
          <a:p>
            <a:r>
              <a:rPr lang="de-DE" dirty="0">
                <a:solidFill>
                  <a:schemeClr val="bg1"/>
                </a:solidFill>
              </a:rPr>
              <a:t>Maschinenfahrzeug in Fahrt </a:t>
            </a:r>
            <a:r>
              <a:rPr lang="de-DE" dirty="0" smtClean="0">
                <a:solidFill>
                  <a:schemeClr val="bg1"/>
                </a:solidFill>
              </a:rPr>
              <a:t>unter 50 </a:t>
            </a:r>
            <a:r>
              <a:rPr lang="de-DE" dirty="0">
                <a:solidFill>
                  <a:schemeClr val="bg1"/>
                </a:solidFill>
              </a:rPr>
              <a:t>m </a:t>
            </a:r>
            <a:r>
              <a:rPr lang="de-DE" dirty="0" smtClean="0">
                <a:solidFill>
                  <a:schemeClr val="bg1"/>
                </a:solidFill>
              </a:rPr>
              <a:t>Länge von Backbord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4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21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4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22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752" y="5589240"/>
            <a:ext cx="903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Maschinenfahrzeug in Fahrt unter 50 m Länge von Vorne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Fahrwassertonne</a:t>
            </a:r>
          </a:p>
          <a:p>
            <a:r>
              <a:rPr lang="de-DE" dirty="0">
                <a:solidFill>
                  <a:schemeClr val="bg1"/>
                </a:solidFill>
              </a:rPr>
              <a:t>Maschinenfahrzeug in Fahrt </a:t>
            </a:r>
            <a:r>
              <a:rPr lang="de-DE" dirty="0" smtClean="0">
                <a:solidFill>
                  <a:schemeClr val="bg1"/>
                </a:solidFill>
              </a:rPr>
              <a:t>unter 50 </a:t>
            </a:r>
            <a:r>
              <a:rPr lang="de-DE" dirty="0">
                <a:solidFill>
                  <a:schemeClr val="bg1"/>
                </a:solidFill>
              </a:rPr>
              <a:t>m </a:t>
            </a:r>
            <a:r>
              <a:rPr lang="de-DE" dirty="0" smtClean="0">
                <a:solidFill>
                  <a:schemeClr val="bg1"/>
                </a:solidFill>
              </a:rPr>
              <a:t>Länge von Steuerbord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7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23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893"/>
            <a:ext cx="9144000" cy="519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24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893"/>
            <a:ext cx="9144000" cy="519021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3752" y="5589240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Maschinenfahrzeug in Fahrt </a:t>
            </a:r>
            <a:r>
              <a:rPr lang="de-DE" dirty="0" smtClean="0">
                <a:solidFill>
                  <a:schemeClr val="bg1"/>
                </a:solidFill>
              </a:rPr>
              <a:t>&lt; 50 </a:t>
            </a:r>
            <a:r>
              <a:rPr lang="de-DE" dirty="0">
                <a:solidFill>
                  <a:schemeClr val="bg1"/>
                </a:solidFill>
              </a:rPr>
              <a:t>m </a:t>
            </a:r>
            <a:r>
              <a:rPr lang="de-DE" dirty="0" smtClean="0">
                <a:solidFill>
                  <a:schemeClr val="bg1"/>
                </a:solidFill>
              </a:rPr>
              <a:t>Länge von Steuerbord (Segler unter Motor)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Maschinenfahrzeug in Fahrt </a:t>
            </a:r>
            <a:r>
              <a:rPr lang="de-DE" dirty="0" smtClean="0">
                <a:solidFill>
                  <a:schemeClr val="bg1"/>
                </a:solidFill>
              </a:rPr>
              <a:t>&lt; 50 </a:t>
            </a:r>
            <a:r>
              <a:rPr lang="de-DE" dirty="0">
                <a:solidFill>
                  <a:schemeClr val="bg1"/>
                </a:solidFill>
              </a:rPr>
              <a:t>m Länge von Steuerbord (Segler unter Motor)</a:t>
            </a:r>
          </a:p>
        </p:txBody>
      </p:sp>
    </p:spTree>
    <p:extLst>
      <p:ext uri="{BB962C8B-B14F-4D97-AF65-F5344CB8AC3E}">
        <p14:creationId xmlns:p14="http://schemas.microsoft.com/office/powerpoint/2010/main" val="414687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25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26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752" y="5589240"/>
            <a:ext cx="903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Maschinenfahrzeug in Fahrt </a:t>
            </a:r>
            <a:r>
              <a:rPr lang="de-DE" dirty="0" smtClean="0">
                <a:solidFill>
                  <a:schemeClr val="bg1"/>
                </a:solidFill>
              </a:rPr>
              <a:t>&lt; 50 </a:t>
            </a:r>
            <a:r>
              <a:rPr lang="de-DE" dirty="0">
                <a:solidFill>
                  <a:schemeClr val="bg1"/>
                </a:solidFill>
              </a:rPr>
              <a:t>m Länge von </a:t>
            </a:r>
            <a:r>
              <a:rPr lang="de-DE" dirty="0" smtClean="0">
                <a:solidFill>
                  <a:schemeClr val="bg1"/>
                </a:solidFill>
              </a:rPr>
              <a:t>Backbord (Segler </a:t>
            </a:r>
            <a:r>
              <a:rPr lang="de-DE" dirty="0">
                <a:solidFill>
                  <a:schemeClr val="bg1"/>
                </a:solidFill>
              </a:rPr>
              <a:t>unter Motor)</a:t>
            </a:r>
          </a:p>
          <a:p>
            <a:r>
              <a:rPr lang="de-DE" dirty="0">
                <a:solidFill>
                  <a:schemeClr val="bg1"/>
                </a:solidFill>
              </a:rPr>
              <a:t>Maschinenfahrzeug in Fahrt </a:t>
            </a:r>
            <a:r>
              <a:rPr lang="de-DE" dirty="0" smtClean="0">
                <a:solidFill>
                  <a:schemeClr val="bg1"/>
                </a:solidFill>
              </a:rPr>
              <a:t>&lt;  </a:t>
            </a:r>
            <a:r>
              <a:rPr lang="de-DE" dirty="0">
                <a:solidFill>
                  <a:schemeClr val="bg1"/>
                </a:solidFill>
              </a:rPr>
              <a:t>50 m Länge von </a:t>
            </a:r>
            <a:r>
              <a:rPr lang="de-DE" dirty="0" smtClean="0">
                <a:solidFill>
                  <a:schemeClr val="bg1"/>
                </a:solidFill>
              </a:rPr>
              <a:t>Steuerbord (Segler </a:t>
            </a:r>
            <a:r>
              <a:rPr lang="de-DE" dirty="0">
                <a:solidFill>
                  <a:schemeClr val="bg1"/>
                </a:solidFill>
              </a:rPr>
              <a:t>unter Motor)</a:t>
            </a:r>
          </a:p>
          <a:p>
            <a:r>
              <a:rPr lang="de-DE" dirty="0">
                <a:solidFill>
                  <a:schemeClr val="bg1"/>
                </a:solidFill>
              </a:rPr>
              <a:t>Maschinenfahrzeug in Fahrt </a:t>
            </a:r>
            <a:r>
              <a:rPr lang="de-DE" dirty="0" smtClean="0">
                <a:solidFill>
                  <a:schemeClr val="bg1"/>
                </a:solidFill>
              </a:rPr>
              <a:t>&lt;  </a:t>
            </a:r>
            <a:r>
              <a:rPr lang="de-DE" dirty="0">
                <a:solidFill>
                  <a:schemeClr val="bg1"/>
                </a:solidFill>
              </a:rPr>
              <a:t>50 m Länge von </a:t>
            </a:r>
            <a:r>
              <a:rPr lang="de-DE" dirty="0" smtClean="0">
                <a:solidFill>
                  <a:schemeClr val="bg1"/>
                </a:solidFill>
              </a:rPr>
              <a:t>hinten (Segler </a:t>
            </a:r>
            <a:r>
              <a:rPr lang="de-DE" dirty="0">
                <a:solidFill>
                  <a:schemeClr val="bg1"/>
                </a:solidFill>
              </a:rPr>
              <a:t>unter Motor)</a:t>
            </a:r>
          </a:p>
        </p:txBody>
      </p:sp>
    </p:spTree>
    <p:extLst>
      <p:ext uri="{BB962C8B-B14F-4D97-AF65-F5344CB8AC3E}">
        <p14:creationId xmlns:p14="http://schemas.microsoft.com/office/powerpoint/2010/main" val="414687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27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28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752" y="5589240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Maschinenfahrzeug in Fahrt </a:t>
            </a:r>
            <a:r>
              <a:rPr lang="de-DE" dirty="0" smtClean="0">
                <a:solidFill>
                  <a:schemeClr val="bg1"/>
                </a:solidFill>
              </a:rPr>
              <a:t>&lt; 50 </a:t>
            </a:r>
            <a:r>
              <a:rPr lang="de-DE" dirty="0">
                <a:solidFill>
                  <a:schemeClr val="bg1"/>
                </a:solidFill>
              </a:rPr>
              <a:t>m Länge von </a:t>
            </a:r>
            <a:r>
              <a:rPr lang="de-DE" dirty="0" smtClean="0">
                <a:solidFill>
                  <a:schemeClr val="bg1"/>
                </a:solidFill>
              </a:rPr>
              <a:t>Backbord (Segler </a:t>
            </a:r>
            <a:r>
              <a:rPr lang="de-DE" dirty="0">
                <a:solidFill>
                  <a:schemeClr val="bg1"/>
                </a:solidFill>
              </a:rPr>
              <a:t>unter Motor)</a:t>
            </a:r>
          </a:p>
          <a:p>
            <a:r>
              <a:rPr lang="de-DE" dirty="0">
                <a:solidFill>
                  <a:schemeClr val="bg1"/>
                </a:solidFill>
              </a:rPr>
              <a:t>Maschinenfahrzeug in Fahrt </a:t>
            </a:r>
            <a:r>
              <a:rPr lang="de-DE" dirty="0" smtClean="0">
                <a:solidFill>
                  <a:schemeClr val="bg1"/>
                </a:solidFill>
              </a:rPr>
              <a:t>&lt; 50 </a:t>
            </a:r>
            <a:r>
              <a:rPr lang="de-DE" dirty="0">
                <a:solidFill>
                  <a:schemeClr val="bg1"/>
                </a:solidFill>
              </a:rPr>
              <a:t>m Länge von Backbord </a:t>
            </a:r>
            <a:r>
              <a:rPr lang="de-DE" dirty="0" smtClean="0">
                <a:solidFill>
                  <a:schemeClr val="bg1"/>
                </a:solidFill>
              </a:rPr>
              <a:t>(Segler </a:t>
            </a:r>
            <a:r>
              <a:rPr lang="de-DE" dirty="0">
                <a:solidFill>
                  <a:schemeClr val="bg1"/>
                </a:solidFill>
              </a:rPr>
              <a:t>unter Motor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7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29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642"/>
            <a:ext cx="9144000" cy="531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0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3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07504" y="5589240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Maschinenfahrzeug in Fahrt über  50 m Länge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30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642"/>
            <a:ext cx="9144000" cy="531271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3752" y="5589240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Maschinenfahrzeug in Fahrt </a:t>
            </a:r>
            <a:r>
              <a:rPr lang="de-DE" dirty="0" smtClean="0">
                <a:solidFill>
                  <a:schemeClr val="bg1"/>
                </a:solidFill>
              </a:rPr>
              <a:t>&lt; 50 </a:t>
            </a:r>
            <a:r>
              <a:rPr lang="de-DE" dirty="0">
                <a:solidFill>
                  <a:schemeClr val="bg1"/>
                </a:solidFill>
              </a:rPr>
              <a:t>m Länge von </a:t>
            </a:r>
            <a:r>
              <a:rPr lang="de-DE" dirty="0" smtClean="0">
                <a:solidFill>
                  <a:schemeClr val="bg1"/>
                </a:solidFill>
              </a:rPr>
              <a:t>Steuerbord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0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31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6" y="0"/>
            <a:ext cx="7692887" cy="6858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79512" y="6237312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Fahrzeug auf der Trave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8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32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6" y="0"/>
            <a:ext cx="7692887" cy="6858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43604" y="6479748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Frei fahrende Fähre in Fahrt (NOK, Trave, Warnow)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8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33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8010"/>
            <a:ext cx="9144000" cy="436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8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34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8010"/>
            <a:ext cx="9144000" cy="436197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6165304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Maschinenfahrzeug in Fahrt </a:t>
            </a:r>
            <a:r>
              <a:rPr lang="de-DE" dirty="0" smtClean="0">
                <a:solidFill>
                  <a:schemeClr val="bg1"/>
                </a:solidFill>
              </a:rPr>
              <a:t>&gt; 50 </a:t>
            </a:r>
            <a:r>
              <a:rPr lang="de-DE" dirty="0">
                <a:solidFill>
                  <a:schemeClr val="bg1"/>
                </a:solidFill>
              </a:rPr>
              <a:t>m Länge </a:t>
            </a:r>
            <a:r>
              <a:rPr lang="de-DE" dirty="0" smtClean="0">
                <a:solidFill>
                  <a:schemeClr val="bg1"/>
                </a:solidFill>
              </a:rPr>
              <a:t>mit gefährlichen Gütern von Steuerbord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5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35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828"/>
            <a:ext cx="9144000" cy="50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5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36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828"/>
            <a:ext cx="9144000" cy="501834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-25102" y="6113333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Fahrzeug mit gefährlichen Gütern (hier beim Bunkern/Tanken)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5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37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5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38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777" y="6021288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Ankerlieger &gt; 50 m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5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39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5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4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150"/>
            <a:ext cx="9144000" cy="504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40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6765" y="6039683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Manövrierbehindertes Fahrzeug in Fahrt &gt; 50 m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9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41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42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6765" y="6039683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Manövrierbehindertes Fahrzeug in Fahrt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1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43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1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44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-108520" y="260648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Manövrierbehindertes Fahrzeug in Fahrt &lt; 50 m von Backbord (darunter Spiegelung im Wasser)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1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45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46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6765" y="6039683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Manövrierbehindertes Fahrzeug in Fahrt &gt; 50 m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2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47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49"/>
            <a:ext cx="9144000" cy="648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48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49"/>
            <a:ext cx="9144000" cy="648090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6765" y="6039683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Manövrierbehindertes Fahrzeug in Fahrt &lt; 50 m von Steuerbord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2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49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79"/>
            <a:ext cx="9144000" cy="503144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-108520" y="332656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Fahrzeug auf der Trave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2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5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150"/>
            <a:ext cx="9144000" cy="504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50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79"/>
            <a:ext cx="9144000" cy="503144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6765" y="6039683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Frei fahrende Fähre  (NOK, Trave, Warnow) von Backbord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2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51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07"/>
            <a:ext cx="9144000" cy="64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3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52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07"/>
            <a:ext cx="9144000" cy="646138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6765" y="6039683"/>
            <a:ext cx="903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Maschinenfahrzeug in Fahrt &lt; 50 m von Backbord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Segelfahrzeug &lt; 20 </a:t>
            </a:r>
            <a:r>
              <a:rPr lang="de-DE" dirty="0">
                <a:solidFill>
                  <a:schemeClr val="bg1"/>
                </a:solidFill>
              </a:rPr>
              <a:t>m von </a:t>
            </a:r>
            <a:r>
              <a:rPr lang="de-DE" dirty="0" smtClean="0">
                <a:solidFill>
                  <a:schemeClr val="bg1"/>
                </a:solidFill>
              </a:rPr>
              <a:t>Steuerbord </a:t>
            </a:r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3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53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867"/>
            <a:ext cx="9144000" cy="39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54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867"/>
            <a:ext cx="9144000" cy="399026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6765" y="6039683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Maschinenfahrzeug in Fahrt &lt; 50 m von </a:t>
            </a:r>
            <a:r>
              <a:rPr lang="de-DE" dirty="0" smtClean="0">
                <a:solidFill>
                  <a:schemeClr val="bg1"/>
                </a:solidFill>
              </a:rPr>
              <a:t>vorne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Maschinenfahrzeug in Fahrt &lt; 50 m von Backbord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Segelfahrzeug &lt; 20 </a:t>
            </a:r>
            <a:r>
              <a:rPr lang="de-DE" dirty="0">
                <a:solidFill>
                  <a:schemeClr val="bg1"/>
                </a:solidFill>
              </a:rPr>
              <a:t>m von </a:t>
            </a:r>
            <a:r>
              <a:rPr lang="de-DE" dirty="0" smtClean="0">
                <a:solidFill>
                  <a:schemeClr val="bg1"/>
                </a:solidFill>
              </a:rPr>
              <a:t>Steuerbord </a:t>
            </a:r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2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55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56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752" y="5589240"/>
            <a:ext cx="903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Maschinenfahrzeug in Fahrt unter 50 m Länge von Vorne</a:t>
            </a:r>
          </a:p>
          <a:p>
            <a:r>
              <a:rPr lang="de-DE" dirty="0">
                <a:solidFill>
                  <a:schemeClr val="bg1"/>
                </a:solidFill>
              </a:rPr>
              <a:t>Maschinenfahrzeug in Fahrt </a:t>
            </a:r>
            <a:r>
              <a:rPr lang="de-DE" dirty="0" smtClean="0">
                <a:solidFill>
                  <a:schemeClr val="bg1"/>
                </a:solidFill>
              </a:rPr>
              <a:t>unter 50 </a:t>
            </a:r>
            <a:r>
              <a:rPr lang="de-DE" dirty="0">
                <a:solidFill>
                  <a:schemeClr val="bg1"/>
                </a:solidFill>
              </a:rPr>
              <a:t>m </a:t>
            </a:r>
            <a:r>
              <a:rPr lang="de-DE" dirty="0" smtClean="0">
                <a:solidFill>
                  <a:schemeClr val="bg1"/>
                </a:solidFill>
              </a:rPr>
              <a:t>Länge von Steuerbord</a:t>
            </a:r>
          </a:p>
          <a:p>
            <a:r>
              <a:rPr lang="de-DE" dirty="0">
                <a:solidFill>
                  <a:schemeClr val="bg1"/>
                </a:solidFill>
              </a:rPr>
              <a:t>Fahrwassertonne</a:t>
            </a:r>
          </a:p>
        </p:txBody>
      </p:sp>
    </p:spTree>
    <p:extLst>
      <p:ext uri="{BB962C8B-B14F-4D97-AF65-F5344CB8AC3E}">
        <p14:creationId xmlns:p14="http://schemas.microsoft.com/office/powerpoint/2010/main" val="201182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57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52" y="0"/>
            <a:ext cx="782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8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58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52" y="0"/>
            <a:ext cx="7826496" cy="6858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82416" y="5877272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Maschinenfahrzeug in Fahrt &lt; 50 m Länge von Backbord</a:t>
            </a:r>
          </a:p>
        </p:txBody>
      </p:sp>
    </p:spTree>
    <p:extLst>
      <p:ext uri="{BB962C8B-B14F-4D97-AF65-F5344CB8AC3E}">
        <p14:creationId xmlns:p14="http://schemas.microsoft.com/office/powerpoint/2010/main" val="227908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59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775"/>
            <a:ext cx="9144000" cy="459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8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6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150"/>
            <a:ext cx="9144000" cy="504769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07504" y="6156012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Maschinenfahrzeug in Fahrt über  50 m Länge,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Lotse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3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60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775"/>
            <a:ext cx="9144000" cy="459644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752" y="5879013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Maschinenfahrzeug in Fahrt &lt; 50 m Länge von Steuerbord</a:t>
            </a:r>
          </a:p>
          <a:p>
            <a:r>
              <a:rPr lang="de-DE" dirty="0">
                <a:solidFill>
                  <a:schemeClr val="bg1"/>
                </a:solidFill>
              </a:rPr>
              <a:t>Maschinenfahrzeug in Fahrt </a:t>
            </a:r>
            <a:r>
              <a:rPr lang="de-DE" dirty="0" smtClean="0">
                <a:solidFill>
                  <a:schemeClr val="bg1"/>
                </a:solidFill>
              </a:rPr>
              <a:t>&lt; 50 </a:t>
            </a:r>
            <a:r>
              <a:rPr lang="de-DE" dirty="0">
                <a:solidFill>
                  <a:schemeClr val="bg1"/>
                </a:solidFill>
              </a:rPr>
              <a:t>m </a:t>
            </a:r>
            <a:r>
              <a:rPr lang="de-DE" dirty="0" smtClean="0">
                <a:solidFill>
                  <a:schemeClr val="bg1"/>
                </a:solidFill>
              </a:rPr>
              <a:t>Länge von Backbord</a:t>
            </a:r>
          </a:p>
        </p:txBody>
      </p:sp>
    </p:spTree>
    <p:extLst>
      <p:ext uri="{BB962C8B-B14F-4D97-AF65-F5344CB8AC3E}">
        <p14:creationId xmlns:p14="http://schemas.microsoft.com/office/powerpoint/2010/main" val="1286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61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62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7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8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3752" y="6021288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Maschinenfahrzeug in Fahrt über  50 m Länge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3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369213" y="6492875"/>
            <a:ext cx="1826523" cy="365125"/>
          </a:xfrm>
          <a:prstGeom prst="rect">
            <a:avLst/>
          </a:prstGeom>
        </p:spPr>
        <p:txBody>
          <a:bodyPr/>
          <a:lstStyle/>
          <a:p>
            <a:fld id="{DE91FF23-3E07-A540-BA90-9B487488988C}" type="datetime1">
              <a:rPr lang="de-DE" smtClean="0"/>
              <a:t>30.08.2019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7718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Cross-Over-Lehrgang - Eckernförde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928407" y="6502687"/>
            <a:ext cx="1877813" cy="365125"/>
          </a:xfrm>
          <a:prstGeom prst="rect">
            <a:avLst/>
          </a:prstGeom>
        </p:spPr>
        <p:txBody>
          <a:bodyPr/>
          <a:lstStyle/>
          <a:p>
            <a:fld id="{96BCB1E1-8097-4E36-A84A-3538CF57A922}" type="slidenum">
              <a:rPr lang="de-DE" smtClean="0"/>
              <a:t>9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252536" y="0"/>
            <a:ext cx="10369152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75"/>
            <a:ext cx="9144000" cy="39646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837</Words>
  <Application>Microsoft Office PowerPoint</Application>
  <PresentationFormat>Bildschirmpräsentation (4:3)</PresentationFormat>
  <Paragraphs>350</Paragraphs>
  <Slides>61</Slides>
  <Notes>61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61</vt:i4>
      </vt:variant>
    </vt:vector>
  </HeadingPairs>
  <TitlesOfParts>
    <vt:vector size="63" baseType="lpstr">
      <vt:lpstr>Larissa</vt:lpstr>
      <vt:lpstr>Benutzerdefiniertes Design</vt:lpstr>
      <vt:lpstr>Lichterführung See - Abseits der Prüfungsfragen -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Christian.terStein</cp:lastModifiedBy>
  <cp:revision>146</cp:revision>
  <dcterms:created xsi:type="dcterms:W3CDTF">2012-11-14T12:15:14Z</dcterms:created>
  <dcterms:modified xsi:type="dcterms:W3CDTF">2019-08-30T08:04:15Z</dcterms:modified>
</cp:coreProperties>
</file>